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14" y="6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A21AC437-DAA9-4D06-9B42-405CB7087ADD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1333AA4D-6537-4AF7-A4AB-29A7979C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47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C437-DAA9-4D06-9B42-405CB7087ADD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AA4D-6537-4AF7-A4AB-29A7979C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361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C437-DAA9-4D06-9B42-405CB7087ADD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AA4D-6537-4AF7-A4AB-29A7979C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564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C437-DAA9-4D06-9B42-405CB7087ADD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AA4D-6537-4AF7-A4AB-29A7979C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16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C437-DAA9-4D06-9B42-405CB7087ADD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AA4D-6537-4AF7-A4AB-29A7979C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513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C437-DAA9-4D06-9B42-405CB7087ADD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AA4D-6537-4AF7-A4AB-29A7979C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967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C437-DAA9-4D06-9B42-405CB7087ADD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AA4D-6537-4AF7-A4AB-29A7979C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213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C437-DAA9-4D06-9B42-405CB7087ADD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AA4D-6537-4AF7-A4AB-29A7979C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812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C437-DAA9-4D06-9B42-405CB7087ADD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AA4D-6537-4AF7-A4AB-29A7979C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09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C437-DAA9-4D06-9B42-405CB7087ADD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AA4D-6537-4AF7-A4AB-29A7979C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17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C437-DAA9-4D06-9B42-405CB7087ADD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AA4D-6537-4AF7-A4AB-29A7979C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52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C437-DAA9-4D06-9B42-405CB7087ADD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AA4D-6537-4AF7-A4AB-29A7979CB478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5502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C437-DAA9-4D06-9B42-405CB7087ADD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AA4D-6537-4AF7-A4AB-29A7979C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24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C437-DAA9-4D06-9B42-405CB7087ADD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AA4D-6537-4AF7-A4AB-29A7979C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26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C437-DAA9-4D06-9B42-405CB7087ADD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AA4D-6537-4AF7-A4AB-29A7979C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333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C437-DAA9-4D06-9B42-405CB7087ADD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AA4D-6537-4AF7-A4AB-29A7979C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864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C437-DAA9-4D06-9B42-405CB7087ADD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AA4D-6537-4AF7-A4AB-29A7979C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675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AC437-DAA9-4D06-9B42-405CB7087ADD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3AA4D-6537-4AF7-A4AB-29A7979C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2066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Utilizing PeopleSoft for Data Collection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Texas Christian University (TCU)</a:t>
            </a:r>
          </a:p>
          <a:p>
            <a:pPr algn="ctr"/>
            <a:r>
              <a:rPr lang="en-US" sz="3600" dirty="0" smtClean="0"/>
              <a:t>May 8, 2017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5990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Benefits/Challenges for utilizing your internal system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489755" y="2097088"/>
            <a:ext cx="920931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Develop the program to meet your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Internal support and knowledge of your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No additional time needed to interconnect two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NO outlay of monies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Constantly evolving as the laws change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TIME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62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398" y="1567631"/>
            <a:ext cx="6821788" cy="17994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448" y="3367116"/>
            <a:ext cx="6783572" cy="18118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908" y="5179012"/>
            <a:ext cx="6812235" cy="145199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782186" y="320105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dirty="0" smtClean="0"/>
              <a:t>Compliance Complaint Tracker Summary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1674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480" y="1867122"/>
            <a:ext cx="9971493" cy="40500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3147" y="520996"/>
            <a:ext cx="52099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Tracker Section 1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7050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24" y="1786270"/>
            <a:ext cx="10229001" cy="42068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3147" y="520996"/>
            <a:ext cx="52099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Tracker Section 2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1267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94" y="1793382"/>
            <a:ext cx="10102207" cy="41395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8750" y="531628"/>
            <a:ext cx="52099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Tracker Section 3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3048000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90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475" y="1119556"/>
            <a:ext cx="8856803" cy="55692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87479" y="382772"/>
            <a:ext cx="5730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Complaint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6848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474" y="1428938"/>
            <a:ext cx="9037673" cy="52587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4558" y="542260"/>
            <a:ext cx="4933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Complainant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2928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211" y="128587"/>
            <a:ext cx="7048500" cy="66008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6200000">
            <a:off x="-912636" y="3174455"/>
            <a:ext cx="6340197" cy="248461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US" sz="4000" dirty="0" smtClean="0"/>
              <a:t>Respondent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5323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220" y="373912"/>
            <a:ext cx="7658362" cy="61101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36655" y="0"/>
            <a:ext cx="705962" cy="6858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3200" dirty="0" smtClean="0"/>
              <a:t>Investigation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8235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965" y="159488"/>
            <a:ext cx="7309719" cy="64858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57308" y="287078"/>
            <a:ext cx="1487843" cy="5932967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sz="4000" dirty="0" smtClean="0"/>
              <a:t>Panel</a:t>
            </a:r>
          </a:p>
          <a:p>
            <a:pPr algn="ctr"/>
            <a:r>
              <a:rPr lang="en-US" sz="4000" dirty="0" smtClean="0"/>
              <a:t>Hearing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8358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280" y="1095154"/>
            <a:ext cx="8608157" cy="5562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2539" y="223284"/>
            <a:ext cx="5369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Sanctions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7903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011" y="1270480"/>
            <a:ext cx="8615501" cy="52366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08632" y="159489"/>
            <a:ext cx="5114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Appeal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149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1981</TotalTime>
  <Words>77</Words>
  <Application>Microsoft Office PowerPoint</Application>
  <PresentationFormat>Widescreen</PresentationFormat>
  <Paragraphs>29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Tw Cen MT</vt:lpstr>
      <vt:lpstr>Circuit</vt:lpstr>
      <vt:lpstr>Utilizing PeopleSoft for Data Collection</vt:lpstr>
      <vt:lpstr>Benefits/Challenges for utilizing your internal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Texas Christian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Turner, Darron</dc:creator>
  <cp:lastModifiedBy>Turner, Darron</cp:lastModifiedBy>
  <cp:revision>22</cp:revision>
  <dcterms:created xsi:type="dcterms:W3CDTF">2017-05-03T13:15:14Z</dcterms:created>
  <dcterms:modified xsi:type="dcterms:W3CDTF">2017-05-04T22:17:01Z</dcterms:modified>
</cp:coreProperties>
</file>